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95CEDC-7A0B-4041-BDB1-CD2CF3275B4F}">
          <p14:sldIdLst>
            <p14:sldId id="256"/>
          </p14:sldIdLst>
        </p14:section>
        <p14:section name="Для складов" id="{A79C003C-B307-47EE-95BF-054D1BA7FFB8}">
          <p14:sldIdLst>
            <p14:sldId id="259"/>
            <p14:sldId id="261"/>
            <p14:sldId id="262"/>
            <p14:sldId id="263"/>
            <p14:sldId id="265"/>
            <p14:sldId id="266"/>
            <p14:sldId id="267"/>
            <p14:sldId id="268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09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97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79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8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6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4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0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0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2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7807DF8-93C4-4DDD-8CF7-D862ED86D55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B095388-F4F4-4AE1-A81F-D39B19A3D9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61435-B17C-E49E-F8DA-B5F2A7409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858" y="1020777"/>
            <a:ext cx="9343051" cy="3180031"/>
          </a:xfrm>
        </p:spPr>
        <p:txBody>
          <a:bodyPr>
            <a:normAutofit fontScale="90000"/>
          </a:bodyPr>
          <a:lstStyle/>
          <a:p>
            <a:r>
              <a:rPr lang="ru-RU" dirty="0"/>
              <a:t>Инвестиционные площадки Астраханской области (туризм, отдых, развлечения)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48E651-E4BB-3D36-CDBC-88298CF7B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0" y="4640572"/>
            <a:ext cx="6400800" cy="194733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29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155032"/>
          </a:xfrm>
        </p:spPr>
        <p:txBody>
          <a:bodyPr>
            <a:normAutofit/>
          </a:bodyPr>
          <a:lstStyle/>
          <a:p>
            <a:r>
              <a:rPr lang="ru-RU" sz="4400" dirty="0"/>
              <a:t>Инвестиционная карта Российской Федерации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81B8D-F491-08A7-42A1-947660867EBA}"/>
              </a:ext>
            </a:extLst>
          </p:cNvPr>
          <p:cNvSpPr txBox="1"/>
          <p:nvPr/>
        </p:nvSpPr>
        <p:spPr>
          <a:xfrm>
            <a:off x="570596" y="1449720"/>
            <a:ext cx="108545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ptos" panose="020B0004020202020204" pitchFamily="34" charset="0"/>
              </a:rPr>
              <a:t>Инвестиционная карта – это портал, предоставляющий информацию об инвестиционных площадках региона для помощи инвесторам в поиске и реализации новых инвестиционных проектов.</a:t>
            </a:r>
          </a:p>
          <a:p>
            <a:r>
              <a:rPr lang="ru-RU" sz="1800" kern="1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Инвестиционная карта России сможет стать единым окном для инвесторов со всей страны и дружественных государств. </a:t>
            </a:r>
          </a:p>
          <a:p>
            <a:r>
              <a:rPr lang="ru-RU" sz="1800" b="0" i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Инвестиционная карта Российской Федерации размещается в информационно-телекоммуникационной сети «Интернет» и представляет собой «публичную карту» подсистемы «Мониторинг региональной инвестиционной деятельности» Автоматизированной информационной системы «Управление инвестиционной деятельности», реализуемую Правительством Москвы совместно с Минэкономразвития России.</a:t>
            </a:r>
            <a:endParaRPr lang="ru-RU" sz="18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0" i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Инвестиционная карта Астраханской области</a:t>
            </a:r>
            <a:r>
              <a:rPr lang="ru-RU" sz="1800" b="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i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формируется для развития</a:t>
            </a:r>
            <a:br>
              <a:rPr lang="ru-RU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0" i="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инвестиционной активности и обеспечения свободного доступа инвесторов к информации о существующей инженерной инфраструктуре, свободных и  перспективных территориальных ресурсах, пригодных для реализации инвестиционных проектов, преференциальных территориях, мерах государственной поддержки, тарифах, природных ресурсах и полезных ископаемых, человеческого капитала, а также транспортной инфраструктуры на Астраханской области. </a:t>
            </a:r>
            <a:endParaRPr lang="ru-RU" sz="18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2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19" y="296364"/>
            <a:ext cx="10772775" cy="1155032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Полномочия Корпорации развития Астраханской области по информационному наполнению инвестиционной карты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81B8D-F491-08A7-42A1-947660867EBA}"/>
              </a:ext>
            </a:extLst>
          </p:cNvPr>
          <p:cNvSpPr txBox="1"/>
          <p:nvPr/>
        </p:nvSpPr>
        <p:spPr>
          <a:xfrm>
            <a:off x="570596" y="1820402"/>
            <a:ext cx="10854591" cy="474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Корпорация развития Астраханской области: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осуществляет полномочия по информационному наполнению инвестиционной карты Астраханской области;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обеспечивает актуализацию информации на инвестиционной карте в соответствии с ее графиком разработки и сроками актуализации (но не реже чем 1 раз в 3 месяца), источниками автоматизированной загрузки сведений по информационным слоям инвестиционной карты с указанием сроков интеграции с этими источниками;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осуществляет полномочия по информационному наполнению инвестиционной карты АО, вносит информацию в подсистему реестров и сбора форм ГИС «Экономика», в том числе по атрибутивному составу карточек следующих объектов: «Деловое окружение», «</a:t>
            </a:r>
            <a:r>
              <a:rPr lang="ru-RU" kern="100" dirty="0" err="1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Инвестплощадки</a:t>
            </a:r>
            <a:r>
              <a:rPr lang="ru-RU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», «Аналитика региона», «Полезные ископаемые», «Региональные меры поддержки».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Доступ к сведениям, содержащихся в инвестиционной карте АО осуществляется на безвозмездной основе.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19A25E-D318-EE6A-0A23-B6B488832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05" y="4045557"/>
            <a:ext cx="7667767" cy="27307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9D9A41-8E73-F921-15A8-3898429929A9}"/>
              </a:ext>
            </a:extLst>
          </p:cNvPr>
          <p:cNvSpPr txBox="1"/>
          <p:nvPr/>
        </p:nvSpPr>
        <p:spPr>
          <a:xfrm>
            <a:off x="4586151" y="4437127"/>
            <a:ext cx="2031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30:04:000000:418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22E7638-C59B-E611-C577-D5BDF3A22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596" y="1412341"/>
            <a:ext cx="6482072" cy="2507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B170A-F94F-062C-CAB1-7B6B7146C63E}"/>
              </a:ext>
            </a:extLst>
          </p:cNvPr>
          <p:cNvSpPr txBox="1"/>
          <p:nvPr/>
        </p:nvSpPr>
        <p:spPr>
          <a:xfrm>
            <a:off x="1478496" y="1874067"/>
            <a:ext cx="766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30:10:010103:24</a:t>
            </a:r>
          </a:p>
        </p:txBody>
      </p:sp>
    </p:spTree>
    <p:extLst>
      <p:ext uri="{BB962C8B-B14F-4D97-AF65-F5344CB8AC3E}">
        <p14:creationId xmlns:p14="http://schemas.microsoft.com/office/powerpoint/2010/main" val="419312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67DE05-0C95-27E1-C8FF-9C76CB2C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0" y="3876110"/>
            <a:ext cx="8068237" cy="28131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308336-6C0C-9219-08CE-3027DEB25FF6}"/>
              </a:ext>
            </a:extLst>
          </p:cNvPr>
          <p:cNvSpPr txBox="1"/>
          <p:nvPr/>
        </p:nvSpPr>
        <p:spPr>
          <a:xfrm>
            <a:off x="4599161" y="4151944"/>
            <a:ext cx="2254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30:04:050101:10178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F325C-1AF6-509D-7076-060271D2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3" y="1413237"/>
            <a:ext cx="7247630" cy="2158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873994-A36F-CD06-39A2-CBEE6F7576EA}"/>
              </a:ext>
            </a:extLst>
          </p:cNvPr>
          <p:cNvSpPr txBox="1"/>
          <p:nvPr/>
        </p:nvSpPr>
        <p:spPr>
          <a:xfrm>
            <a:off x="1176950" y="1708103"/>
            <a:ext cx="7969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30:09:160103:737</a:t>
            </a:r>
          </a:p>
        </p:txBody>
      </p:sp>
    </p:spTree>
    <p:extLst>
      <p:ext uri="{BB962C8B-B14F-4D97-AF65-F5344CB8AC3E}">
        <p14:creationId xmlns:p14="http://schemas.microsoft.com/office/powerpoint/2010/main" val="1375454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84B7DA-16D0-9FBA-B674-6BB65C6C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2" y="1397455"/>
            <a:ext cx="6776707" cy="22752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8C440-29CE-1E1E-FA45-F7B215955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13" y="4035762"/>
            <a:ext cx="7597413" cy="2329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219AF8-2699-0CD1-63B9-1E089BA165B1}"/>
              </a:ext>
            </a:extLst>
          </p:cNvPr>
          <p:cNvSpPr txBox="1"/>
          <p:nvPr/>
        </p:nvSpPr>
        <p:spPr>
          <a:xfrm>
            <a:off x="1421394" y="2121705"/>
            <a:ext cx="2209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30:04:050101:10175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60F9A2-0717-C765-CA69-38869E0F43BC}"/>
              </a:ext>
            </a:extLst>
          </p:cNvPr>
          <p:cNvSpPr txBox="1"/>
          <p:nvPr/>
        </p:nvSpPr>
        <p:spPr>
          <a:xfrm>
            <a:off x="4955443" y="4296801"/>
            <a:ext cx="2003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30:02:110102:1452</a:t>
            </a:r>
          </a:p>
        </p:txBody>
      </p:sp>
    </p:spTree>
    <p:extLst>
      <p:ext uri="{BB962C8B-B14F-4D97-AF65-F5344CB8AC3E}">
        <p14:creationId xmlns:p14="http://schemas.microsoft.com/office/powerpoint/2010/main" val="146025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D05C7E-8C09-48A1-62CC-86B34F05C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0" y="1262726"/>
            <a:ext cx="6834083" cy="2514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1794AB-61DB-BD78-64CB-D2604BAD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192" y="4057748"/>
            <a:ext cx="8365025" cy="27218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29F315-B247-2F37-E6B9-571EC52974AF}"/>
              </a:ext>
            </a:extLst>
          </p:cNvPr>
          <p:cNvSpPr txBox="1"/>
          <p:nvPr/>
        </p:nvSpPr>
        <p:spPr>
          <a:xfrm>
            <a:off x="1520104" y="1658198"/>
            <a:ext cx="193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30:03:060202:886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8C802-3645-CB2B-E36A-14056888000D}"/>
              </a:ext>
            </a:extLst>
          </p:cNvPr>
          <p:cNvSpPr txBox="1"/>
          <p:nvPr/>
        </p:nvSpPr>
        <p:spPr>
          <a:xfrm>
            <a:off x="4805127" y="4477869"/>
            <a:ext cx="19306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30:07:251901:809</a:t>
            </a:r>
          </a:p>
        </p:txBody>
      </p:sp>
    </p:spTree>
    <p:extLst>
      <p:ext uri="{BB962C8B-B14F-4D97-AF65-F5344CB8AC3E}">
        <p14:creationId xmlns:p14="http://schemas.microsoft.com/office/powerpoint/2010/main" val="36558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9503F-02BD-5380-8279-FE56A16CB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98" y="1399596"/>
            <a:ext cx="7477935" cy="24926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E206C8-4FCA-4F06-9C62-76ACE3902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06" y="4133837"/>
            <a:ext cx="7084054" cy="23026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06A16A-1D91-A86D-3A33-805D7AE731DA}"/>
              </a:ext>
            </a:extLst>
          </p:cNvPr>
          <p:cNvSpPr txBox="1"/>
          <p:nvPr/>
        </p:nvSpPr>
        <p:spPr>
          <a:xfrm>
            <a:off x="1790324" y="1655052"/>
            <a:ext cx="1957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30:09:080101:2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8E70BF-BC83-794E-FDEE-5035D11A6911}"/>
              </a:ext>
            </a:extLst>
          </p:cNvPr>
          <p:cNvSpPr txBox="1"/>
          <p:nvPr/>
        </p:nvSpPr>
        <p:spPr>
          <a:xfrm>
            <a:off x="5569767" y="4133837"/>
            <a:ext cx="2252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30:04:050101:10173</a:t>
            </a:r>
          </a:p>
        </p:txBody>
      </p:sp>
    </p:spTree>
    <p:extLst>
      <p:ext uri="{BB962C8B-B14F-4D97-AF65-F5344CB8AC3E}">
        <p14:creationId xmlns:p14="http://schemas.microsoft.com/office/powerpoint/2010/main" val="73338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BCAB9-B3C6-757E-9DF0-9CCC288A4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52" y="1555310"/>
            <a:ext cx="7946208" cy="2633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9411A-8B10-20F6-F1DF-40E352AB5FDC}"/>
              </a:ext>
            </a:extLst>
          </p:cNvPr>
          <p:cNvSpPr txBox="1"/>
          <p:nvPr/>
        </p:nvSpPr>
        <p:spPr>
          <a:xfrm>
            <a:off x="1790323" y="180709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30:09:150101:522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7FB4EA-BA83-73B5-A294-96A41DE96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72" y="4188735"/>
            <a:ext cx="7231759" cy="2578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243250-B295-8987-5799-27203F4DE231}"/>
              </a:ext>
            </a:extLst>
          </p:cNvPr>
          <p:cNvSpPr txBox="1"/>
          <p:nvPr/>
        </p:nvSpPr>
        <p:spPr>
          <a:xfrm>
            <a:off x="5493190" y="4640890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30:09:150101:67</a:t>
            </a:r>
          </a:p>
        </p:txBody>
      </p:sp>
    </p:spTree>
    <p:extLst>
      <p:ext uri="{BB962C8B-B14F-4D97-AF65-F5344CB8AC3E}">
        <p14:creationId xmlns:p14="http://schemas.microsoft.com/office/powerpoint/2010/main" val="392430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DE09B0-CA66-E7D9-96F3-1C000066B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96" y="1328545"/>
            <a:ext cx="7593360" cy="2742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7005E-7F51-E4C0-A92F-EDBA8B50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3591" y="4071486"/>
            <a:ext cx="8236462" cy="2742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3FE81C-7F55-3B71-581F-B454E6941F67}"/>
              </a:ext>
            </a:extLst>
          </p:cNvPr>
          <p:cNvSpPr txBox="1"/>
          <p:nvPr/>
        </p:nvSpPr>
        <p:spPr>
          <a:xfrm>
            <a:off x="1736002" y="1710917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30:02:130602:5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5A5CD-0103-908C-D6F6-636861EEEA72}"/>
              </a:ext>
            </a:extLst>
          </p:cNvPr>
          <p:cNvSpPr txBox="1"/>
          <p:nvPr/>
        </p:nvSpPr>
        <p:spPr>
          <a:xfrm>
            <a:off x="5348335" y="4383293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30:04:030209:60</a:t>
            </a:r>
          </a:p>
        </p:txBody>
      </p:sp>
    </p:spTree>
    <p:extLst>
      <p:ext uri="{BB962C8B-B14F-4D97-AF65-F5344CB8AC3E}">
        <p14:creationId xmlns:p14="http://schemas.microsoft.com/office/powerpoint/2010/main" val="308446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06350-3078-D5C5-1111-402F2F53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6" y="0"/>
            <a:ext cx="10772775" cy="1658198"/>
          </a:xfrm>
        </p:spPr>
        <p:txBody>
          <a:bodyPr>
            <a:normAutofit/>
          </a:bodyPr>
          <a:lstStyle/>
          <a:p>
            <a:r>
              <a:rPr lang="ru-RU" sz="4400" dirty="0"/>
              <a:t>Площадки для размещения объектов туризма, отдыха, развлечений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2EABE-905E-DE0C-DD7D-F096C9BB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46" y="1489768"/>
            <a:ext cx="7298405" cy="2569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A27959-9D27-7720-590B-FC215C3E1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449" y="4010597"/>
            <a:ext cx="7577751" cy="2737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1ED26F-6F12-3647-3C66-D3362DA40475}"/>
              </a:ext>
            </a:extLst>
          </p:cNvPr>
          <p:cNvSpPr txBox="1"/>
          <p:nvPr/>
        </p:nvSpPr>
        <p:spPr>
          <a:xfrm>
            <a:off x="1763163" y="1777924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30:07:252001:58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8ACD0-6031-5613-0869-74F39505CAF0}"/>
              </a:ext>
            </a:extLst>
          </p:cNvPr>
          <p:cNvSpPr txBox="1"/>
          <p:nvPr/>
        </p:nvSpPr>
        <p:spPr>
          <a:xfrm>
            <a:off x="5441766" y="4154870"/>
            <a:ext cx="61291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30:04:150201:23</a:t>
            </a:r>
          </a:p>
        </p:txBody>
      </p:sp>
    </p:spTree>
    <p:extLst>
      <p:ext uri="{BB962C8B-B14F-4D97-AF65-F5344CB8AC3E}">
        <p14:creationId xmlns:p14="http://schemas.microsoft.com/office/powerpoint/2010/main" val="3515320751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181</TotalTime>
  <Words>376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Метрополия</vt:lpstr>
      <vt:lpstr>Инвестиционные площадки Астраханской области (туризм, отдых, развлечения)</vt:lpstr>
      <vt:lpstr>Площадки для размещения объектов туризма, отдыха, развлечений</vt:lpstr>
      <vt:lpstr>Площадки для размещения объектов туризма, отдыха, развлечений</vt:lpstr>
      <vt:lpstr>Площадки для размещения объектов туризма, отдыха, развлечений</vt:lpstr>
      <vt:lpstr>Площадки для размещения объектов туризма, отдыха, развлечений</vt:lpstr>
      <vt:lpstr>Площадки для размещения объектов туризма, отдыха, развлечений</vt:lpstr>
      <vt:lpstr>Площадки для размещения объектов туризма, отдыха, развлечений</vt:lpstr>
      <vt:lpstr>Площадки для размещения объектов туризма, отдыха, развлечений</vt:lpstr>
      <vt:lpstr>Площадки для размещения объектов туризма, отдыха, развлечений</vt:lpstr>
      <vt:lpstr>Инвестиционная карта Российской Федерации</vt:lpstr>
      <vt:lpstr>Полномочия Корпорации развития Астраханской области по информационному наполнению инвестиционной карты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Инвестиционные площадки Астраханской области</dc:title>
  <dc:creator>USER-PC</dc:creator>
  <cp:lastModifiedBy>USER-PC</cp:lastModifiedBy>
  <cp:revision>27</cp:revision>
  <dcterms:created xsi:type="dcterms:W3CDTF">2024-05-13T10:33:39Z</dcterms:created>
  <dcterms:modified xsi:type="dcterms:W3CDTF">2024-11-13T12:54:21Z</dcterms:modified>
</cp:coreProperties>
</file>